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F2D5-C294-4B91-8CB4-4E3A92B36613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E2E2-1C98-4CFD-A044-DC58D7CC9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387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F2D5-C294-4B91-8CB4-4E3A92B36613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E2E2-1C98-4CFD-A044-DC58D7CC9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645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F2D5-C294-4B91-8CB4-4E3A92B36613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E2E2-1C98-4CFD-A044-DC58D7CC9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586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F2D5-C294-4B91-8CB4-4E3A92B36613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E2E2-1C98-4CFD-A044-DC58D7CC9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266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F2D5-C294-4B91-8CB4-4E3A92B36613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E2E2-1C98-4CFD-A044-DC58D7CC9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806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F2D5-C294-4B91-8CB4-4E3A92B36613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E2E2-1C98-4CFD-A044-DC58D7CC9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982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F2D5-C294-4B91-8CB4-4E3A92B36613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E2E2-1C98-4CFD-A044-DC58D7CC9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851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F2D5-C294-4B91-8CB4-4E3A92B36613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E2E2-1C98-4CFD-A044-DC58D7CC9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041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F2D5-C294-4B91-8CB4-4E3A92B36613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E2E2-1C98-4CFD-A044-DC58D7CC9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471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F2D5-C294-4B91-8CB4-4E3A92B36613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E2E2-1C98-4CFD-A044-DC58D7CC9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6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F2D5-C294-4B91-8CB4-4E3A92B36613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E2E2-1C98-4CFD-A044-DC58D7CC9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609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CF2D5-C294-4B91-8CB4-4E3A92B36613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4E2E2-1C98-4CFD-A044-DC58D7CC9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22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7054"/>
            <a:ext cx="9144000" cy="6243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09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4203"/>
            <a:ext cx="9937104" cy="7730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60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/>
          <a:lstStyle/>
          <a:p>
            <a:r>
              <a:rPr lang="ru-RU" dirty="0" err="1" smtClean="0"/>
              <a:t>Арафайлов</a:t>
            </a:r>
            <a:r>
              <a:rPr lang="ru-RU" dirty="0" smtClean="0"/>
              <a:t> Сергей Игоревич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140968"/>
            <a:ext cx="6400800" cy="17526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arafajl@mail.ru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31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</Words>
  <Application>Microsoft Office PowerPoint</Application>
  <PresentationFormat>Экран (4:3)</PresentationFormat>
  <Paragraphs>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Calibri</vt:lpstr>
      <vt:lpstr>Тема Office</vt:lpstr>
      <vt:lpstr>Презентация PowerPoint</vt:lpstr>
      <vt:lpstr>Презентация PowerPoint</vt:lpstr>
      <vt:lpstr>Арафайлов Сергей Игоревич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Mogilevskiy Evgeny</cp:lastModifiedBy>
  <cp:revision>5</cp:revision>
  <dcterms:created xsi:type="dcterms:W3CDTF">2020-04-16T20:42:12Z</dcterms:created>
  <dcterms:modified xsi:type="dcterms:W3CDTF">2020-04-17T19:20:06Z</dcterms:modified>
</cp:coreProperties>
</file>